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9"/>
  </p:notesMasterIdLst>
  <p:handoutMasterIdLst>
    <p:handoutMasterId r:id="rId150"/>
  </p:handoutMasterIdLst>
  <p:sldIdLst>
    <p:sldId id="661" r:id="rId2"/>
    <p:sldId id="743" r:id="rId3"/>
    <p:sldId id="663" r:id="rId4"/>
    <p:sldId id="664" r:id="rId5"/>
    <p:sldId id="665" r:id="rId6"/>
    <p:sldId id="666" r:id="rId7"/>
    <p:sldId id="667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87" r:id="rId28"/>
    <p:sldId id="688" r:id="rId29"/>
    <p:sldId id="689" r:id="rId30"/>
    <p:sldId id="690" r:id="rId31"/>
    <p:sldId id="691" r:id="rId32"/>
    <p:sldId id="692" r:id="rId33"/>
    <p:sldId id="693" r:id="rId34"/>
    <p:sldId id="695" r:id="rId35"/>
    <p:sldId id="696" r:id="rId36"/>
    <p:sldId id="697" r:id="rId37"/>
    <p:sldId id="698" r:id="rId38"/>
    <p:sldId id="700" r:id="rId39"/>
    <p:sldId id="701" r:id="rId40"/>
    <p:sldId id="702" r:id="rId41"/>
    <p:sldId id="703" r:id="rId42"/>
    <p:sldId id="660" r:id="rId43"/>
    <p:sldId id="377" r:id="rId44"/>
    <p:sldId id="383" r:id="rId45"/>
    <p:sldId id="385" r:id="rId46"/>
    <p:sldId id="650" r:id="rId47"/>
    <p:sldId id="651" r:id="rId48"/>
    <p:sldId id="389" r:id="rId49"/>
    <p:sldId id="390" r:id="rId50"/>
    <p:sldId id="391" r:id="rId51"/>
    <p:sldId id="392" r:id="rId52"/>
    <p:sldId id="393" r:id="rId53"/>
    <p:sldId id="394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411" r:id="rId63"/>
    <p:sldId id="412" r:id="rId64"/>
    <p:sldId id="413" r:id="rId65"/>
    <p:sldId id="414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42" r:id="rId85"/>
    <p:sldId id="443" r:id="rId86"/>
    <p:sldId id="444" r:id="rId87"/>
    <p:sldId id="445" r:id="rId88"/>
    <p:sldId id="604" r:id="rId89"/>
    <p:sldId id="605" r:id="rId90"/>
    <p:sldId id="606" r:id="rId91"/>
    <p:sldId id="607" r:id="rId92"/>
    <p:sldId id="608" r:id="rId93"/>
    <p:sldId id="609" r:id="rId94"/>
    <p:sldId id="610" r:id="rId95"/>
    <p:sldId id="611" r:id="rId96"/>
    <p:sldId id="615" r:id="rId97"/>
    <p:sldId id="616" r:id="rId98"/>
    <p:sldId id="617" r:id="rId99"/>
    <p:sldId id="618" r:id="rId100"/>
    <p:sldId id="619" r:id="rId101"/>
    <p:sldId id="620" r:id="rId102"/>
    <p:sldId id="621" r:id="rId103"/>
    <p:sldId id="622" r:id="rId104"/>
    <p:sldId id="623" r:id="rId105"/>
    <p:sldId id="624" r:id="rId106"/>
    <p:sldId id="656" r:id="rId107"/>
    <p:sldId id="657" r:id="rId108"/>
    <p:sldId id="658" r:id="rId109"/>
    <p:sldId id="659" r:id="rId110"/>
    <p:sldId id="705" r:id="rId111"/>
    <p:sldId id="706" r:id="rId112"/>
    <p:sldId id="707" r:id="rId113"/>
    <p:sldId id="708" r:id="rId114"/>
    <p:sldId id="709" r:id="rId115"/>
    <p:sldId id="710" r:id="rId116"/>
    <p:sldId id="711" r:id="rId117"/>
    <p:sldId id="712" r:id="rId118"/>
    <p:sldId id="713" r:id="rId119"/>
    <p:sldId id="714" r:id="rId120"/>
    <p:sldId id="715" r:id="rId121"/>
    <p:sldId id="716" r:id="rId122"/>
    <p:sldId id="717" r:id="rId123"/>
    <p:sldId id="718" r:id="rId124"/>
    <p:sldId id="719" r:id="rId125"/>
    <p:sldId id="720" r:id="rId126"/>
    <p:sldId id="721" r:id="rId127"/>
    <p:sldId id="722" r:id="rId128"/>
    <p:sldId id="723" r:id="rId129"/>
    <p:sldId id="724" r:id="rId130"/>
    <p:sldId id="725" r:id="rId131"/>
    <p:sldId id="726" r:id="rId132"/>
    <p:sldId id="727" r:id="rId133"/>
    <p:sldId id="728" r:id="rId134"/>
    <p:sldId id="729" r:id="rId135"/>
    <p:sldId id="730" r:id="rId136"/>
    <p:sldId id="731" r:id="rId137"/>
    <p:sldId id="732" r:id="rId138"/>
    <p:sldId id="733" r:id="rId139"/>
    <p:sldId id="734" r:id="rId140"/>
    <p:sldId id="735" r:id="rId141"/>
    <p:sldId id="736" r:id="rId142"/>
    <p:sldId id="737" r:id="rId143"/>
    <p:sldId id="738" r:id="rId144"/>
    <p:sldId id="739" r:id="rId145"/>
    <p:sldId id="740" r:id="rId146"/>
    <p:sldId id="741" r:id="rId147"/>
    <p:sldId id="704" r:id="rId1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8FF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190" autoAdjust="0"/>
  </p:normalViewPr>
  <p:slideViewPr>
    <p:cSldViewPr>
      <p:cViewPr>
        <p:scale>
          <a:sx n="70" d="100"/>
          <a:sy n="70" d="100"/>
        </p:scale>
        <p:origin x="-4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B6EC-9EF5-4FED-BBE4-1D7CEDC1AD05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881AE-E3BA-4518-8FA4-4A84940CF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9034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22C2-39CB-4090-A19A-68F3E0106BF9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BE2AA-17B1-41FB-8F5E-E0B413A1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059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E2AA-17B1-41FB-8F5E-E0B413A1B3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FCA5D-E9F1-4F93-9FFF-21D7B4E5BF2E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8F1FE-2266-4928-A803-42EFACADCB06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495D7-02EC-40DC-AA73-21188F3C7C3B}" type="slidenum">
              <a:rPr lang="en-US" smtClean="0"/>
              <a:pPr/>
              <a:t>108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C784E-9F7C-42FB-BA19-4C49096857F3}" type="slidenum">
              <a:rPr lang="en-US" smtClean="0"/>
              <a:pPr/>
              <a:t>109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C784E-9F7C-42FB-BA19-4C49096857F3}" type="slidenum">
              <a:rPr lang="en-US" smtClean="0"/>
              <a:pPr/>
              <a:t>147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649-8CFA-49D8-B397-5EA73DFBEC16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8E10-DF9D-4237-8A56-4EEB428C8D9B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E1-04C1-4499-8A43-6420B23B10D6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F9E4-96D8-40C0-9A64-70C430B335BC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D0A8-FE6D-4637-9719-C5226ED8757C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FC97-287F-496A-84E2-86094EE12C8A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0194-7EA9-49BC-A228-98A7407AEC40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71A2-DF18-49CC-A105-68DBA136B98A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F3D-708E-40B9-936D-A597AEDEB5C4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B5B0-2026-403A-8B83-CB03470761AA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14D2-A7FA-40EA-8757-FB32C36D45AD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44C1-8CAC-449B-AE01-5B7F66809C1D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FD4D-C7B9-43F6-9ABB-CDF3384F7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1.png"/><Relationship Id="rId7" Type="http://schemas.openxmlformats.org/officeDocument/2006/relationships/image" Target="../media/image1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image" Target="../media/image119.emf"/><Relationship Id="rId5" Type="http://schemas.openxmlformats.org/officeDocument/2006/relationships/image" Target="../media/image113.emf"/><Relationship Id="rId10" Type="http://schemas.openxmlformats.org/officeDocument/2006/relationships/image" Target="../media/image118.emf"/><Relationship Id="rId4" Type="http://schemas.openxmlformats.org/officeDocument/2006/relationships/image" Target="../media/image112.emf"/><Relationship Id="rId9" Type="http://schemas.openxmlformats.org/officeDocument/2006/relationships/image" Target="../media/image117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1.png"/><Relationship Id="rId7" Type="http://schemas.openxmlformats.org/officeDocument/2006/relationships/image" Target="../media/image1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image" Target="../media/image119.emf"/><Relationship Id="rId5" Type="http://schemas.openxmlformats.org/officeDocument/2006/relationships/image" Target="../media/image113.emf"/><Relationship Id="rId10" Type="http://schemas.openxmlformats.org/officeDocument/2006/relationships/image" Target="../media/image118.emf"/><Relationship Id="rId4" Type="http://schemas.openxmlformats.org/officeDocument/2006/relationships/image" Target="../media/image112.emf"/><Relationship Id="rId9" Type="http://schemas.openxmlformats.org/officeDocument/2006/relationships/image" Target="../media/image117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1.png"/><Relationship Id="rId7" Type="http://schemas.openxmlformats.org/officeDocument/2006/relationships/image" Target="../media/image115.emf"/><Relationship Id="rId12" Type="http://schemas.openxmlformats.org/officeDocument/2006/relationships/image" Target="../media/image1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image" Target="../media/image116.emf"/><Relationship Id="rId5" Type="http://schemas.openxmlformats.org/officeDocument/2006/relationships/image" Target="../media/image113.emf"/><Relationship Id="rId10" Type="http://schemas.openxmlformats.org/officeDocument/2006/relationships/image" Target="../media/image119.emf"/><Relationship Id="rId4" Type="http://schemas.openxmlformats.org/officeDocument/2006/relationships/image" Target="../media/image112.emf"/><Relationship Id="rId9" Type="http://schemas.openxmlformats.org/officeDocument/2006/relationships/image" Target="../media/image118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1.png"/><Relationship Id="rId7" Type="http://schemas.openxmlformats.org/officeDocument/2006/relationships/image" Target="../media/image115.emf"/><Relationship Id="rId12" Type="http://schemas.openxmlformats.org/officeDocument/2006/relationships/image" Target="../media/image1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image" Target="../media/image119.emf"/><Relationship Id="rId5" Type="http://schemas.openxmlformats.org/officeDocument/2006/relationships/image" Target="../media/image113.emf"/><Relationship Id="rId10" Type="http://schemas.openxmlformats.org/officeDocument/2006/relationships/image" Target="../media/image118.emf"/><Relationship Id="rId4" Type="http://schemas.openxmlformats.org/officeDocument/2006/relationships/image" Target="../media/image112.emf"/><Relationship Id="rId9" Type="http://schemas.openxmlformats.org/officeDocument/2006/relationships/image" Target="../media/image1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gif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gif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gif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gif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gif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gif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gif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gif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gif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gif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gif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gif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gif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gif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gif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gif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gif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gif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gif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gif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gif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1600200"/>
          <a:ext cx="9144000" cy="6858000"/>
        </p:xfrm>
        <a:graphic>
          <a:graphicData uri="http://schemas.openxmlformats.org/presentationml/2006/ole">
            <p:oleObj spid="_x0000_s2059" name="CorelDRAW" r:id="rId3" imgW="9039225" imgH="6781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469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9" t="2943" r="4167" b="41112"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543800" y="12954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ur-PK" sz="2000">
                <a:solidFill>
                  <a:srgbClr val="000000"/>
                </a:solidFill>
                <a:latin typeface="Jameel Noori Nastaleeq" pitchFamily="2" charset="-78"/>
                <a:cs typeface="Jameel Noori Nastaleeq" pitchFamily="2" charset="-78"/>
              </a:rPr>
              <a:t>مقدمہ نمبر</a:t>
            </a:r>
            <a:endParaRPr lang="en-US" sz="2000">
              <a:solidFill>
                <a:srgbClr val="000000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102</a:t>
            </a:fld>
            <a:endParaRPr lang="en-US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18"/>
          <a:stretch/>
        </p:blipFill>
        <p:spPr bwMode="auto">
          <a:xfrm>
            <a:off x="0" y="1119115"/>
            <a:ext cx="9144000" cy="57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91"/>
          <a:stretch/>
        </p:blipFill>
        <p:spPr bwMode="auto">
          <a:xfrm>
            <a:off x="0" y="977790"/>
            <a:ext cx="9144000" cy="63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080"/>
          <a:stretch>
            <a:fillRect/>
          </a:stretch>
        </p:blipFill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232"/>
          <a:stretch>
            <a:fillRect/>
          </a:stretch>
        </p:blipFill>
        <p:spPr bwMode="auto">
          <a:xfrm>
            <a:off x="0" y="1066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3050"/>
            <a:ext cx="9144000" cy="22161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45059" name="Picture 4" descr="CAR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693" y="2990850"/>
            <a:ext cx="571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CAR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1735">
            <a:off x="5861" y="4441826"/>
            <a:ext cx="77958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van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8150">
            <a:off x="688731" y="4376739"/>
            <a:ext cx="707781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20"/>
          <p:cNvSpPr txBox="1">
            <a:spLocks noChangeArrowheads="1"/>
          </p:cNvSpPr>
          <p:nvPr/>
        </p:nvSpPr>
        <p:spPr bwMode="auto">
          <a:xfrm>
            <a:off x="8440616" y="4995864"/>
            <a:ext cx="55977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900 m</a:t>
            </a:r>
          </a:p>
        </p:txBody>
      </p:sp>
      <p:sp>
        <p:nvSpPr>
          <p:cNvPr id="45063" name="TextBox 21"/>
          <p:cNvSpPr txBox="1">
            <a:spLocks noChangeArrowheads="1"/>
          </p:cNvSpPr>
          <p:nvPr/>
        </p:nvSpPr>
        <p:spPr bwMode="auto">
          <a:xfrm>
            <a:off x="7712320" y="2971800"/>
            <a:ext cx="51728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600 m</a:t>
            </a:r>
          </a:p>
        </p:txBody>
      </p:sp>
      <p:sp>
        <p:nvSpPr>
          <p:cNvPr id="45064" name="TextBox 22"/>
          <p:cNvSpPr txBox="1">
            <a:spLocks noChangeArrowheads="1"/>
          </p:cNvSpPr>
          <p:nvPr/>
        </p:nvSpPr>
        <p:spPr bwMode="auto">
          <a:xfrm>
            <a:off x="7425105" y="5072064"/>
            <a:ext cx="52314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300 m</a:t>
            </a:r>
          </a:p>
        </p:txBody>
      </p:sp>
      <p:pic>
        <p:nvPicPr>
          <p:cNvPr id="24" name="Picture 23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623" y="43942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2923" y="44958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2831" y="45720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xplosion 1 29"/>
          <p:cNvSpPr/>
          <p:nvPr/>
        </p:nvSpPr>
        <p:spPr>
          <a:xfrm>
            <a:off x="211014" y="3962400"/>
            <a:ext cx="1084385" cy="477838"/>
          </a:xfrm>
          <a:prstGeom prst="irregularSeal1">
            <a:avLst/>
          </a:prstGeom>
          <a:solidFill>
            <a:schemeClr val="lt1">
              <a:alpha val="66000"/>
            </a:schemeClr>
          </a:solidFill>
          <a:ln w="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ACCIDENT</a:t>
            </a:r>
          </a:p>
        </p:txBody>
      </p:sp>
      <p:pic>
        <p:nvPicPr>
          <p:cNvPr id="45069" name="Picture 3" descr="MOTORWAY POLICE CAR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4292" y="4648201"/>
            <a:ext cx="77958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2107223" y="4841875"/>
            <a:ext cx="42497" cy="44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41382" y="4800600"/>
            <a:ext cx="42496" cy="460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171" name="Picture 40" descr="PRIVATE VAN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75228" y="4162426"/>
            <a:ext cx="8528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7" descr="ACCIDENT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10954" y="4591051"/>
            <a:ext cx="328246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9" descr="SLOW.eps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5105" y="4724401"/>
            <a:ext cx="30186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6" name="TextBox 33"/>
          <p:cNvSpPr txBox="1">
            <a:spLocks noChangeArrowheads="1"/>
          </p:cNvSpPr>
          <p:nvPr/>
        </p:nvSpPr>
        <p:spPr bwMode="auto">
          <a:xfrm>
            <a:off x="2268415" y="4999039"/>
            <a:ext cx="5583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50 m</a:t>
            </a:r>
          </a:p>
        </p:txBody>
      </p:sp>
      <p:pic>
        <p:nvPicPr>
          <p:cNvPr id="45077" name="Picture 19" descr="ACCIDENT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2658" y="2667001"/>
            <a:ext cx="32091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9" y="428942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6339" y="421322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446" y="404812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106</a:t>
            </a:fld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1143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FIRST  LANE CLOSE</a:t>
            </a:r>
          </a:p>
        </p:txBody>
      </p:sp>
    </p:spTree>
    <p:extLst>
      <p:ext uri="{BB962C8B-B14F-4D97-AF65-F5344CB8AC3E}">
        <p14:creationId xmlns="" xmlns:p14="http://schemas.microsoft.com/office/powerpoint/2010/main" val="3715800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2 0.02246 C -0.07513 0.02269 -0.10509 0.03102 -0.13665 0.03195 C -0.16773 0.03195 -0.21692 0.02477 -0.24976 0.02199 C -0.2677 0.02153 -0.31528 0.01991 -0.33387 0.01528 C -0.34284 0.00764 -0.40067 0.01181 -0.41589 0.00695 C -0.44969 0.00394 -0.50416 -0.00393 -0.53797 -0.0081 C -0.54694 -0.01551 -0.6107 -0.01366 -0.61999 -0.01805 C -0.65315 -0.02245 -0.69833 -0.02477 -0.7355 -0.02986 C -0.77251 -0.03495 -0.80759 -0.04259 -0.84172 -0.04815 C -0.85085 -0.05208 -0.92871 -0.06296 -0.93832 -0.06319 C -0.96363 -0.06736 -0.96796 -0.07083 -0.99487 -0.07153 C -1.03508 -0.07268 -1.15652 -0.07037 -1.17815 -0.06967 " pathEditMode="relative" rAng="0" ptsTypes="fafffffaffaf">
                                      <p:cBhvr>
                                        <p:cTn id="46" dur="5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3050"/>
            <a:ext cx="9144000" cy="22161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46083" name="Picture 4" descr="CAR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693" y="2990850"/>
            <a:ext cx="571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CAR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1735">
            <a:off x="5861" y="3984626"/>
            <a:ext cx="77958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van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8150">
            <a:off x="688731" y="3919539"/>
            <a:ext cx="707781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0767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20"/>
          <p:cNvSpPr txBox="1">
            <a:spLocks noChangeArrowheads="1"/>
          </p:cNvSpPr>
          <p:nvPr/>
        </p:nvSpPr>
        <p:spPr bwMode="auto">
          <a:xfrm>
            <a:off x="8440616" y="4995864"/>
            <a:ext cx="55977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900 m</a:t>
            </a:r>
          </a:p>
        </p:txBody>
      </p:sp>
      <p:sp>
        <p:nvSpPr>
          <p:cNvPr id="46088" name="TextBox 21"/>
          <p:cNvSpPr txBox="1">
            <a:spLocks noChangeArrowheads="1"/>
          </p:cNvSpPr>
          <p:nvPr/>
        </p:nvSpPr>
        <p:spPr bwMode="auto">
          <a:xfrm>
            <a:off x="7712320" y="2971800"/>
            <a:ext cx="51728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600 m</a:t>
            </a:r>
          </a:p>
        </p:txBody>
      </p:sp>
      <p:sp>
        <p:nvSpPr>
          <p:cNvPr id="46089" name="TextBox 22"/>
          <p:cNvSpPr txBox="1">
            <a:spLocks noChangeArrowheads="1"/>
          </p:cNvSpPr>
          <p:nvPr/>
        </p:nvSpPr>
        <p:spPr bwMode="auto">
          <a:xfrm>
            <a:off x="7425105" y="5072064"/>
            <a:ext cx="52314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300 m</a:t>
            </a:r>
          </a:p>
        </p:txBody>
      </p:sp>
      <p:pic>
        <p:nvPicPr>
          <p:cNvPr id="24" name="Picture 23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0454" y="417195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9024" y="4284663"/>
            <a:ext cx="17438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3454" y="43815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746" y="449262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2831" y="45720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xplosion 1 29"/>
          <p:cNvSpPr/>
          <p:nvPr/>
        </p:nvSpPr>
        <p:spPr>
          <a:xfrm>
            <a:off x="211014" y="3581400"/>
            <a:ext cx="1008185" cy="401638"/>
          </a:xfrm>
          <a:prstGeom prst="irregularSeal1">
            <a:avLst/>
          </a:prstGeom>
          <a:solidFill>
            <a:schemeClr val="lt1">
              <a:alpha val="66000"/>
            </a:schemeClr>
          </a:solidFill>
          <a:ln w="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ACCIDENT</a:t>
            </a:r>
          </a:p>
        </p:txBody>
      </p:sp>
      <p:pic>
        <p:nvPicPr>
          <p:cNvPr id="46096" name="Picture 3" descr="MOTORWAY POLICE CAR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4292" y="4648201"/>
            <a:ext cx="77958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2107223" y="4841875"/>
            <a:ext cx="42497" cy="44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41382" y="4800600"/>
            <a:ext cx="42496" cy="460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171" name="Picture 40" descr="PRIVATE VAN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75228" y="4162426"/>
            <a:ext cx="8528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17" descr="ACCIDENT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10954" y="4591051"/>
            <a:ext cx="328246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9" descr="SLOW.eps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5105" y="4724401"/>
            <a:ext cx="30186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3" name="TextBox 33"/>
          <p:cNvSpPr txBox="1">
            <a:spLocks noChangeArrowheads="1"/>
          </p:cNvSpPr>
          <p:nvPr/>
        </p:nvSpPr>
        <p:spPr bwMode="auto">
          <a:xfrm>
            <a:off x="2268415" y="4999039"/>
            <a:ext cx="5583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50 m</a:t>
            </a:r>
          </a:p>
        </p:txBody>
      </p:sp>
      <p:pic>
        <p:nvPicPr>
          <p:cNvPr id="46104" name="Picture 19" descr="ACCIDENT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2658" y="2667001"/>
            <a:ext cx="32091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9" y="397192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0254" y="387667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6339" y="376237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6046" y="3656013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5754" y="3513138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107</a:t>
            </a:fld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1447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FIRST &amp; SECOND LANE CLOSE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85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2 0.02246 C -0.15641 0.02176 -0.15464 0.00787 -0.24839 0.00579 C -0.2665 0.00533 -0.31586 0.00486 -0.33445 0.00023 C -0.34311 -0.00741 -0.39102 -0.00602 -0.40609 -0.01088 C -0.41682 -0.01389 -0.44439 -0.01944 -0.45497 -0.02384 C -0.46538 -0.0331 -0.51314 -0.03356 -0.52404 -0.04236 C -0.53253 -0.04977 -0.59166 -0.05463 -0.60112 -0.05903 C -0.61442 -0.06458 -0.63589 -0.06088 -0.64872 -0.06643 C -0.65785 -0.06782 -0.64295 -0.07477 -0.65497 -0.07754 C -0.66666 -0.08217 -0.69904 -0.08866 -0.71891 -0.09421 C -0.73013 -0.10764 -0.76154 -0.10463 -0.77548 -0.11088 C -0.79263 -0.11852 -0.83702 -0.12592 -0.85352 -0.1331 C -0.86266 -0.13704 -0.89791 -0.14768 -0.90737 -0.14791 C -0.99086 -0.1493 -0.9391 -0.15671 -1.02163 -0.15717 C -1.06763 -0.15787 -1.06266 -0.1581 -1.08173 -0.15903 C -1.10112 -0.15995 -1.11827 -0.1618 -1.13686 -0.16273 C -1.15545 -0.16366 -1.18926 -0.16041 -1.19327 -0.16458 " pathEditMode="relative" rAng="0" ptsTypes="ffffffffafffffaaf">
                                      <p:cBhvr>
                                        <p:cTn id="71" dur="5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3050"/>
            <a:ext cx="9144000" cy="22161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48131" name="Picture 4" descr="CAR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693" y="2990850"/>
            <a:ext cx="571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CAR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1735">
            <a:off x="2254940" y="3679826"/>
            <a:ext cx="77958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0" descr="van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8150">
            <a:off x="2937810" y="3614739"/>
            <a:ext cx="707781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5015" y="35179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20"/>
          <p:cNvSpPr txBox="1">
            <a:spLocks noChangeArrowheads="1"/>
          </p:cNvSpPr>
          <p:nvPr/>
        </p:nvSpPr>
        <p:spPr bwMode="auto">
          <a:xfrm>
            <a:off x="8440616" y="5044169"/>
            <a:ext cx="55977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900 m</a:t>
            </a:r>
          </a:p>
        </p:txBody>
      </p:sp>
      <p:sp>
        <p:nvSpPr>
          <p:cNvPr id="48136" name="TextBox 21"/>
          <p:cNvSpPr txBox="1">
            <a:spLocks noChangeArrowheads="1"/>
          </p:cNvSpPr>
          <p:nvPr/>
        </p:nvSpPr>
        <p:spPr bwMode="auto">
          <a:xfrm>
            <a:off x="7688946" y="5027612"/>
            <a:ext cx="51728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600 m</a:t>
            </a:r>
          </a:p>
        </p:txBody>
      </p:sp>
      <p:sp>
        <p:nvSpPr>
          <p:cNvPr id="48137" name="TextBox 22"/>
          <p:cNvSpPr txBox="1">
            <a:spLocks noChangeArrowheads="1"/>
          </p:cNvSpPr>
          <p:nvPr/>
        </p:nvSpPr>
        <p:spPr bwMode="auto">
          <a:xfrm>
            <a:off x="6905172" y="5014008"/>
            <a:ext cx="52314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/>
              <a:t>300 m</a:t>
            </a:r>
          </a:p>
        </p:txBody>
      </p:sp>
      <p:pic>
        <p:nvPicPr>
          <p:cNvPr id="24" name="Picture 23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8930" y="340677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7758" y="3270250"/>
            <a:ext cx="17438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0112" y="3141663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4704" y="301307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9554" y="287655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xplosion 1 29"/>
          <p:cNvSpPr/>
          <p:nvPr/>
        </p:nvSpPr>
        <p:spPr>
          <a:xfrm>
            <a:off x="2460093" y="3276600"/>
            <a:ext cx="1008185" cy="401638"/>
          </a:xfrm>
          <a:prstGeom prst="irregularSeal1">
            <a:avLst/>
          </a:prstGeom>
          <a:solidFill>
            <a:schemeClr val="lt1">
              <a:alpha val="66000"/>
            </a:schemeClr>
          </a:solidFill>
          <a:ln w="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ACCIDENT</a:t>
            </a:r>
          </a:p>
        </p:txBody>
      </p:sp>
      <p:pic>
        <p:nvPicPr>
          <p:cNvPr id="49171" name="Picture 40" descr="PRIVATE VAN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75228" y="3013076"/>
            <a:ext cx="8528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17" descr="ACCIDENT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10954" y="4591051"/>
            <a:ext cx="328246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9" descr="SLOW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4572000"/>
            <a:ext cx="30186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19" descr="ACCIDENT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9283" y="4588557"/>
            <a:ext cx="32091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8684" y="35941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4769" y="372427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0854" y="384175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0561" y="3933825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4489" y="4027488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MOTORWAY POLICE CAR.eps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4724400"/>
            <a:ext cx="77958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download (7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44000" y="3810000"/>
            <a:ext cx="763539" cy="304800"/>
          </a:xfrm>
          <a:prstGeom prst="rect">
            <a:avLst/>
          </a:prstGeom>
        </p:spPr>
      </p:pic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108</a:t>
            </a:fld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600" y="1295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0000"/>
                </a:solidFill>
              </a:rPr>
              <a:t>SECOND &amp;THIRD LANE CLOSE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831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2 0.00231 C -0.13628 -0.00416 -0.21024 -0.01064 -0.24809 -0.02937 C -0.28593 -0.04809 -0.25503 -0.08925 -0.2894 -0.1096 C -0.32378 -0.12994 -0.42708 -0.14497 -0.45451 -0.15191 " pathEditMode="relative" ptsTypes="aaaA">
                                      <p:cBhvr>
                                        <p:cTn id="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0.00208 C -0.16528 -0.00532 -0.27604 -0.01272 -0.34341 -0.00416 C -0.41042 0.00439 -0.37761 0.03815 -0.45747 0.05295 C -0.53733 0.06775 -0.75139 0.09387 -0.82257 0.08462 C -0.89375 0.07538 -0.88924 0.03653 -0.88455 -0.00208 " pathEditMode="relative" ptsTypes="aaaaA">
                                      <p:cBhvr>
                                        <p:cTn id="6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9 0.01064 C -0.09028 0.00046 -0.10468 -0.00971 -0.20903 0.01711 C -0.31337 0.04393 -0.54861 0.14243 -0.70121 0.17133 C -0.85382 0.20023 -1.04114 0.18752 -1.125 0.19029 C -1.20885 0.19306 -1.20659 0.19052 -1.20434 0.18821 " pathEditMode="relative" ptsTypes="aaaaA">
                                      <p:cBhvr>
                                        <p:cTn id="73" dur="5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3050"/>
            <a:ext cx="9144000" cy="22161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47107" name="Picture 4" descr="CAR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693" y="2990850"/>
            <a:ext cx="571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CAR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1735">
            <a:off x="2004647" y="3146425"/>
            <a:ext cx="77958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0" descr="van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8150">
            <a:off x="2687517" y="3081339"/>
            <a:ext cx="707781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20"/>
          <p:cNvSpPr txBox="1">
            <a:spLocks noChangeArrowheads="1"/>
          </p:cNvSpPr>
          <p:nvPr/>
        </p:nvSpPr>
        <p:spPr bwMode="auto">
          <a:xfrm>
            <a:off x="8440616" y="4995864"/>
            <a:ext cx="55977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900 m</a:t>
            </a:r>
          </a:p>
        </p:txBody>
      </p:sp>
      <p:sp>
        <p:nvSpPr>
          <p:cNvPr id="47111" name="TextBox 21"/>
          <p:cNvSpPr txBox="1">
            <a:spLocks noChangeArrowheads="1"/>
          </p:cNvSpPr>
          <p:nvPr/>
        </p:nvSpPr>
        <p:spPr bwMode="auto">
          <a:xfrm>
            <a:off x="7712320" y="2971800"/>
            <a:ext cx="51728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600 m</a:t>
            </a:r>
          </a:p>
        </p:txBody>
      </p:sp>
      <p:sp>
        <p:nvSpPr>
          <p:cNvPr id="47112" name="TextBox 22"/>
          <p:cNvSpPr txBox="1">
            <a:spLocks noChangeArrowheads="1"/>
          </p:cNvSpPr>
          <p:nvPr/>
        </p:nvSpPr>
        <p:spPr bwMode="auto">
          <a:xfrm>
            <a:off x="7425105" y="5072064"/>
            <a:ext cx="52314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/>
              <a:t>300 m</a:t>
            </a:r>
          </a:p>
        </p:txBody>
      </p:sp>
      <p:pic>
        <p:nvPicPr>
          <p:cNvPr id="24" name="Picture 23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067878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9718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3154" y="2782956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xplosion 1 29"/>
          <p:cNvSpPr/>
          <p:nvPr/>
        </p:nvSpPr>
        <p:spPr>
          <a:xfrm>
            <a:off x="2209800" y="2667000"/>
            <a:ext cx="1008185" cy="477838"/>
          </a:xfrm>
          <a:prstGeom prst="irregularSeal1">
            <a:avLst/>
          </a:prstGeom>
          <a:solidFill>
            <a:schemeClr val="lt1">
              <a:alpha val="66000"/>
            </a:schemeClr>
          </a:solidFill>
          <a:ln w="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ACCIDENT</a:t>
            </a:r>
          </a:p>
        </p:txBody>
      </p:sp>
      <p:pic>
        <p:nvPicPr>
          <p:cNvPr id="47117" name="Picture 3" descr="MOTORWAY POLICE CAR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24400"/>
            <a:ext cx="77958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40" descr="PRIVATE VAN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0" y="3048000"/>
            <a:ext cx="838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17" descr="ACCIDENT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10954" y="4591051"/>
            <a:ext cx="328246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Picture 9" descr="SLOW.eps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5105" y="4724401"/>
            <a:ext cx="30186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5" name="Picture 19" descr="ACCIDENT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2658" y="2667001"/>
            <a:ext cx="32091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2004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5154" y="32766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ON IMAG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6954" y="3352800"/>
            <a:ext cx="17584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download (7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44000" y="3810000"/>
            <a:ext cx="763539" cy="304800"/>
          </a:xfrm>
          <a:prstGeom prst="rect">
            <a:avLst/>
          </a:prstGeom>
        </p:spPr>
      </p:pic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228600" y="2590800"/>
            <a:ext cx="52314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 smtClean="0"/>
              <a:t>50 </a:t>
            </a:r>
            <a:r>
              <a:rPr lang="en-US" sz="900" b="1" dirty="0"/>
              <a:t>m</a:t>
            </a:r>
          </a:p>
        </p:txBody>
      </p:sp>
      <p:pic>
        <p:nvPicPr>
          <p:cNvPr id="38" name="Picture 40" descr="PRIVATE VAN.eps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829800" y="4267200"/>
            <a:ext cx="914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CAR.eps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81735">
            <a:off x="9912795" y="3830402"/>
            <a:ext cx="77958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z="2800" smtClean="0"/>
              <a:pPr/>
              <a:t>109</a:t>
            </a:fld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1066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>
                <a:solidFill>
                  <a:srgbClr val="FF0000"/>
                </a:solidFill>
              </a:rPr>
              <a:t>THIRD LANE CLOSE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336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9 0.00878 C -0.11267 -0.00324 -0.18125 -0.01503 -0.22673 -0.03561 C -0.27222 -0.05619 -0.29045 -0.08648 -0.31718 -0.11399 C -0.34392 -0.14151 -0.35329 -0.17919 -0.38697 -0.2007 C -0.42065 -0.2222 -0.4967 -0.23584 -0.51875 -0.24278 " pathEditMode="relative" ptsTypes="aaaaA">
                                      <p:cBhvr>
                                        <p:cTn id="40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0.00208 C -0.32049 0.0104 -0.58802 0.01896 -0.729 0.00208 C -0.86997 -0.0148 -0.88438 -0.05711 -0.89879 -0.09942 " pathEditMode="relative" ptsTypes="aaA">
                                      <p:cBhvr>
                                        <p:cTn id="4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0.01572 C -0.21562 0.00578 -0.29896 -0.00393 -0.37465 0.00532 C -0.45052 0.01456 -0.51354 0.05202 -0.58906 0.07075 C -0.66406 0.08948 -0.71181 0.11121 -0.82535 0.11722 C -0.93906 0.12323 -1.10486 0.11491 -1.27083 0.10659 " pathEditMode="relative" rAng="0" ptsTypes="aaaaA">
                                      <p:cBhvr>
                                        <p:cTn id="48" dur="5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8208E-6 L -1.26823 0.01018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00" y="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763E-6 L -1.28333 -0.00393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PP.gif01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06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SECTION, 157 </a:t>
            </a:r>
            <a:r>
              <a:rPr lang="en-US" b="1" dirty="0" err="1" smtClean="0">
                <a:solidFill>
                  <a:srgbClr val="FF0000"/>
                </a:solidFill>
              </a:rPr>
              <a:t>crpc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5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6659" y="1905000"/>
            <a:ext cx="743068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1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9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59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6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76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65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8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96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4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6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PP.gif01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9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9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6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6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16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16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2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00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P.gif01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184"/>
          <a:stretch>
            <a:fillRect/>
          </a:stretch>
        </p:blipFill>
        <p:spPr bwMode="auto">
          <a:xfrm>
            <a:off x="0" y="196850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62" b="9431"/>
          <a:stretch>
            <a:fillRect/>
          </a:stretch>
        </p:blipFill>
        <p:spPr bwMode="auto">
          <a:xfrm>
            <a:off x="0" y="1487488"/>
            <a:ext cx="91440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90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57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6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0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0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74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25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16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2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84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P.gif01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12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5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03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93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3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0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0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146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3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5083" y="2133600"/>
            <a:ext cx="62070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882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P.gif02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23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P.gif02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8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P.gif02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33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37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9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25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18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929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PP.gif03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33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83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PP.gif03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55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4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97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4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26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1" t="3333" r="5000" b="52222"/>
          <a:stretch>
            <a:fillRect/>
          </a:stretch>
        </p:blipFill>
        <p:spPr bwMode="auto">
          <a:xfrm>
            <a:off x="400050" y="228600"/>
            <a:ext cx="8286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10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P.gif04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62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PP.gif04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88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"/>
            <a:ext cx="91440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2895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SECTION</a:t>
            </a:r>
            <a:r>
              <a:rPr lang="en-US" sz="2400" b="1" dirty="0" smtClean="0">
                <a:solidFill>
                  <a:srgbClr val="FF0000"/>
                </a:solidFill>
              </a:rPr>
              <a:t>,4 </a:t>
            </a:r>
            <a:r>
              <a:rPr lang="en-US" b="1" dirty="0" err="1" smtClean="0">
                <a:solidFill>
                  <a:srgbClr val="FF0000"/>
                </a:solidFill>
              </a:rPr>
              <a:t>crpc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2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PP.gif04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24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PP.gif04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5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PP.gif04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94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6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t="2222" r="4167" b="22221"/>
          <a:stretch>
            <a:fillRect/>
          </a:stretch>
        </p:blipFill>
        <p:spPr bwMode="auto">
          <a:xfrm>
            <a:off x="381000" y="152400"/>
            <a:ext cx="83820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94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P.gif06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84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P.gif06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2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9" t="5556" b="10001"/>
          <a:stretch>
            <a:fillRect/>
          </a:stretch>
        </p:blipFill>
        <p:spPr bwMode="auto">
          <a:xfrm>
            <a:off x="1219200" y="0"/>
            <a:ext cx="70104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74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31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PP.gif07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36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58.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17" b="6248"/>
          <a:stretch>
            <a:fillRect/>
          </a:stretch>
        </p:blipFill>
        <p:spPr bwMode="auto">
          <a:xfrm>
            <a:off x="2743200" y="503238"/>
            <a:ext cx="61722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14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9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PP.gif07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15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PP.gif07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6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737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95"/>
          <a:stretch/>
        </p:blipFill>
        <p:spPr bwMode="auto">
          <a:xfrm>
            <a:off x="0" y="1446663"/>
            <a:ext cx="9144000" cy="54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18"/>
          <a:stretch/>
        </p:blipFill>
        <p:spPr bwMode="auto">
          <a:xfrm>
            <a:off x="0" y="2497539"/>
            <a:ext cx="9144000" cy="436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058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0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47"/>
          <a:stretch/>
        </p:blipFill>
        <p:spPr bwMode="auto">
          <a:xfrm>
            <a:off x="0" y="2088107"/>
            <a:ext cx="9144000" cy="47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860"/>
          <a:stretch/>
        </p:blipFill>
        <p:spPr bwMode="auto">
          <a:xfrm>
            <a:off x="0" y="1910687"/>
            <a:ext cx="9144000" cy="494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91"/>
          <a:stretch/>
        </p:blipFill>
        <p:spPr bwMode="auto">
          <a:xfrm>
            <a:off x="0" y="977790"/>
            <a:ext cx="9144000" cy="63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194"/>
          <a:stretch/>
        </p:blipFill>
        <p:spPr bwMode="auto">
          <a:xfrm>
            <a:off x="0" y="2825087"/>
            <a:ext cx="9144000" cy="40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274"/>
          <a:stretch/>
        </p:blipFill>
        <p:spPr bwMode="auto">
          <a:xfrm>
            <a:off x="0" y="1733265"/>
            <a:ext cx="9144000" cy="51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80"/>
          <a:stretch/>
        </p:blipFill>
        <p:spPr bwMode="auto">
          <a:xfrm>
            <a:off x="0" y="977790"/>
            <a:ext cx="9144000" cy="64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80"/>
          <a:stretch/>
        </p:blipFill>
        <p:spPr bwMode="auto">
          <a:xfrm>
            <a:off x="0" y="977790"/>
            <a:ext cx="9144000" cy="64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54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67"/>
          <a:stretch/>
        </p:blipFill>
        <p:spPr bwMode="auto">
          <a:xfrm>
            <a:off x="0" y="1142999"/>
            <a:ext cx="9144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5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891"/>
          <a:stretch/>
        </p:blipFill>
        <p:spPr bwMode="auto">
          <a:xfrm>
            <a:off x="0" y="1501253"/>
            <a:ext cx="9144000" cy="535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91"/>
          <a:stretch/>
        </p:blipFill>
        <p:spPr bwMode="auto">
          <a:xfrm>
            <a:off x="0" y="1487605"/>
            <a:ext cx="9144000" cy="537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65"/>
          <a:stretch/>
        </p:blipFill>
        <p:spPr bwMode="auto">
          <a:xfrm>
            <a:off x="0" y="955342"/>
            <a:ext cx="9144000" cy="62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89"/>
          <a:stretch/>
        </p:blipFill>
        <p:spPr bwMode="auto">
          <a:xfrm>
            <a:off x="0" y="1528549"/>
            <a:ext cx="9144000" cy="532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82"/>
          <a:stretch/>
        </p:blipFill>
        <p:spPr bwMode="auto">
          <a:xfrm>
            <a:off x="0" y="1905000"/>
            <a:ext cx="9144000" cy="52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04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Police Rule,(50-22)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399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60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9"/>
          <a:stretch/>
        </p:blipFill>
        <p:spPr bwMode="auto">
          <a:xfrm>
            <a:off x="0" y="1514900"/>
            <a:ext cx="9144000" cy="53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Police Rule(51-22)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084"/>
          <a:stretch/>
        </p:blipFill>
        <p:spPr bwMode="auto">
          <a:xfrm>
            <a:off x="0" y="1583139"/>
            <a:ext cx="9144000" cy="527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81400" y="190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Police Rule,( 48-22)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900"/>
          <a:stretch/>
        </p:blipFill>
        <p:spPr bwMode="auto">
          <a:xfrm>
            <a:off x="0" y="1364775"/>
            <a:ext cx="9144000" cy="549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Police Rule,(48-22)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76"/>
          <a:stretch/>
        </p:blipFill>
        <p:spPr bwMode="auto">
          <a:xfrm>
            <a:off x="0" y="1692321"/>
            <a:ext cx="9144000" cy="516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2800" y="434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Police Rule,(48-22)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7"/>
          <a:stretch/>
        </p:blipFill>
        <p:spPr bwMode="auto">
          <a:xfrm>
            <a:off x="0" y="1269241"/>
            <a:ext cx="9144000" cy="558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0800000" flipV="1">
            <a:off x="2667000" y="471273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Police Rule,(50-22)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P.gif00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43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92"/>
          <a:stretch/>
        </p:blipFill>
        <p:spPr bwMode="auto">
          <a:xfrm>
            <a:off x="0" y="1473957"/>
            <a:ext cx="9144000" cy="538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09"/>
          <a:stretch/>
        </p:blipFill>
        <p:spPr bwMode="auto">
          <a:xfrm>
            <a:off x="0" y="1241945"/>
            <a:ext cx="9144000" cy="561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Police Rule,(50-22)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02"/>
          <a:stretch/>
        </p:blipFill>
        <p:spPr bwMode="auto">
          <a:xfrm>
            <a:off x="0" y="977790"/>
            <a:ext cx="9144000" cy="62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91"/>
          <a:stretch/>
        </p:blipFill>
        <p:spPr bwMode="auto">
          <a:xfrm>
            <a:off x="0" y="1487605"/>
            <a:ext cx="9144000" cy="537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91"/>
          <a:stretch/>
        </p:blipFill>
        <p:spPr bwMode="auto">
          <a:xfrm>
            <a:off x="0" y="977790"/>
            <a:ext cx="9144000" cy="63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>
            <a:off x="0" y="5334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0" y="3961606"/>
            <a:ext cx="9144000" cy="2896394"/>
            <a:chOff x="0" y="3200400"/>
            <a:chExt cx="9144000" cy="327739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000" b="43333"/>
            <a:stretch>
              <a:fillRect/>
            </a:stretch>
          </p:blipFill>
          <p:spPr bwMode="auto">
            <a:xfrm>
              <a:off x="0" y="3200400"/>
              <a:ext cx="9144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724400" y="4343400"/>
              <a:ext cx="4114800" cy="1295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372100" y="4457700"/>
              <a:ext cx="2286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515100" y="4686300"/>
              <a:ext cx="685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7581899" y="4838699"/>
              <a:ext cx="1143000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8077200" y="4953000"/>
              <a:ext cx="13716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723900" y="5372100"/>
              <a:ext cx="2209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PP.gif00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68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95"/>
          <a:stretch/>
        </p:blipFill>
        <p:spPr bwMode="auto">
          <a:xfrm>
            <a:off x="0" y="1446663"/>
            <a:ext cx="9144000" cy="54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13" b="-2648"/>
          <a:stretch/>
        </p:blipFill>
        <p:spPr bwMode="auto">
          <a:xfrm>
            <a:off x="0" y="977789"/>
            <a:ext cx="9144000" cy="63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95"/>
          <a:stretch/>
        </p:blipFill>
        <p:spPr bwMode="auto">
          <a:xfrm>
            <a:off x="0" y="1446663"/>
            <a:ext cx="9144000" cy="54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91"/>
          <a:stretch/>
        </p:blipFill>
        <p:spPr bwMode="auto">
          <a:xfrm>
            <a:off x="0" y="977790"/>
            <a:ext cx="9144000" cy="63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00"/>
          <a:stretch/>
        </p:blipFill>
        <p:spPr bwMode="auto">
          <a:xfrm>
            <a:off x="0" y="1378423"/>
            <a:ext cx="9144000" cy="547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91"/>
          <a:stretch/>
        </p:blipFill>
        <p:spPr bwMode="auto">
          <a:xfrm>
            <a:off x="0" y="977790"/>
            <a:ext cx="9144000" cy="63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799"/>
            <a:ext cx="914400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NH&amp;MP Training College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FD4D-C7B9-43F6-9ABB-CDF3384F7E79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76"/>
          <a:stretch/>
        </p:blipFill>
        <p:spPr bwMode="auto">
          <a:xfrm>
            <a:off x="0" y="1692321"/>
            <a:ext cx="9144000" cy="516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531</Words>
  <Application>Microsoft Office PowerPoint</Application>
  <PresentationFormat>On-screen Show (4:3)</PresentationFormat>
  <Paragraphs>256</Paragraphs>
  <Slides>147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49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Prime</dc:creator>
  <cp:lastModifiedBy>nhmp</cp:lastModifiedBy>
  <cp:revision>484</cp:revision>
  <dcterms:created xsi:type="dcterms:W3CDTF">2014-09-06T04:42:14Z</dcterms:created>
  <dcterms:modified xsi:type="dcterms:W3CDTF">2016-09-01T19:10:53Z</dcterms:modified>
</cp:coreProperties>
</file>